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79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751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524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39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92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5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495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5145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935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2CD8F-7292-446A-9E5F-4C35E8370F61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1DFF1-5991-4E4F-B81A-183B28366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377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0" y="-1075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Презентация на тему : Цыпленок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08722" y="4999703"/>
            <a:ext cx="4238727" cy="1089947"/>
          </a:xfrm>
        </p:spPr>
        <p:txBody>
          <a:bodyPr/>
          <a:lstStyle/>
          <a:p>
            <a:r>
              <a:rPr lang="ru-RU" dirty="0" smtClean="0"/>
              <a:t>Выполняла :Булгакова М.М.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62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7"/>
            <a:ext cx="1234440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41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687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8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665" y="722672"/>
            <a:ext cx="10125585" cy="56956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809"/>
            <a:ext cx="12191999" cy="679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43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374"/>
            <a:ext cx="12191999" cy="684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84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06926"/>
            <a:ext cx="12192000" cy="704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5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436"/>
            <a:ext cx="12192000" cy="688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144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2314902" cy="682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03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71"/>
            <a:ext cx="12314903" cy="676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71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76981"/>
            <a:ext cx="12192000" cy="718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65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49"/>
            <a:ext cx="12191999" cy="6802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719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</Words>
  <Application>Microsoft Office PowerPoint</Application>
  <PresentationFormat>Широкоэкранный</PresentationFormat>
  <Paragraphs>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на тему : Цыпленок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 : Цыпленок</dc:title>
  <dc:creator>555</dc:creator>
  <cp:lastModifiedBy>555</cp:lastModifiedBy>
  <cp:revision>2</cp:revision>
  <dcterms:created xsi:type="dcterms:W3CDTF">2020-04-13T06:19:42Z</dcterms:created>
  <dcterms:modified xsi:type="dcterms:W3CDTF">2020-04-13T06:31:30Z</dcterms:modified>
</cp:coreProperties>
</file>